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996549"/>
      </p:ext>
    </p:extLst>
  </p:cSld>
  <p:clrMapOvr>
    <a:masterClrMapping/>
  </p:clrMapOvr>
  <p:transition spd="slow" advClick="0" advTm="1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206912"/>
      </p:ext>
    </p:extLst>
  </p:cSld>
  <p:clrMapOvr>
    <a:masterClrMapping/>
  </p:clrMapOvr>
  <p:transition spd="slow" advClick="0" advTm="1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186960"/>
      </p:ext>
    </p:extLst>
  </p:cSld>
  <p:clrMapOvr>
    <a:masterClrMapping/>
  </p:clrMapOvr>
  <p:transition spd="slow" advClick="0" advTm="1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31442"/>
      </p:ext>
    </p:extLst>
  </p:cSld>
  <p:clrMapOvr>
    <a:masterClrMapping/>
  </p:clrMapOvr>
  <p:transition spd="slow" advClick="0" advTm="1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271412"/>
      </p:ext>
    </p:extLst>
  </p:cSld>
  <p:clrMapOvr>
    <a:masterClrMapping/>
  </p:clrMapOvr>
  <p:transition spd="slow" advClick="0" advTm="1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3400597"/>
      </p:ext>
    </p:extLst>
  </p:cSld>
  <p:clrMapOvr>
    <a:masterClrMapping/>
  </p:clrMapOvr>
  <p:transition spd="slow" advClick="0" advTm="1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18532"/>
      </p:ext>
    </p:extLst>
  </p:cSld>
  <p:clrMapOvr>
    <a:masterClrMapping/>
  </p:clrMapOvr>
  <p:transition spd="slow" advClick="0" advTm="1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845588"/>
      </p:ext>
    </p:extLst>
  </p:cSld>
  <p:clrMapOvr>
    <a:masterClrMapping/>
  </p:clrMapOvr>
  <p:transition spd="slow" advClick="0" advTm="1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930512"/>
      </p:ext>
    </p:extLst>
  </p:cSld>
  <p:clrMapOvr>
    <a:masterClrMapping/>
  </p:clrMapOvr>
  <p:transition spd="slow" advClick="0" advTm="1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714475"/>
      </p:ext>
    </p:extLst>
  </p:cSld>
  <p:clrMapOvr>
    <a:masterClrMapping/>
  </p:clrMapOvr>
  <p:transition spd="slow" advClick="0" advTm="1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165995"/>
      </p:ext>
    </p:extLst>
  </p:cSld>
  <p:clrMapOvr>
    <a:masterClrMapping/>
  </p:clrMapOvr>
  <p:transition spd="slow" advClick="0" advTm="1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E76D-3004-43DF-A467-242FA52A2BDC}" type="datetimeFigureOut">
              <a:rPr lang="en-GB" smtClean="0"/>
              <a:t>15/04/2014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85C91-363B-4EC8-A11C-1C6DC74F40A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3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Welcome to the UKSG 2014 Conference Special webinar from Harrogate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Some photos to give you a flavour of the UKSG 37</a:t>
            </a:r>
            <a:r>
              <a:rPr lang="en-GB" baseline="30000" dirty="0" smtClean="0">
                <a:solidFill>
                  <a:schemeClr val="tx1"/>
                </a:solidFill>
              </a:rPr>
              <a:t>th</a:t>
            </a:r>
            <a:r>
              <a:rPr lang="en-GB" dirty="0" smtClean="0">
                <a:solidFill>
                  <a:schemeClr val="tx1"/>
                </a:solidFill>
              </a:rPr>
              <a:t> Annual Conference and Exhibition…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706" y="22895"/>
            <a:ext cx="217961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22362"/>
      </p:ext>
    </p:extLst>
  </p:cSld>
  <p:clrMapOvr>
    <a:masterClrMapping/>
  </p:clrMapOvr>
  <p:transition spd="slow" advClick="0" advTm="1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hope you have enjoyed our webinar. Join us in Glasgow in 2015!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www.uksg.org/event/conference15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808" y="4677387"/>
            <a:ext cx="2179617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9905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40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2800" dirty="0" smtClean="0"/>
              <a:t>Delegates are keen to register and get going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283240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4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View of the Exhibition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3453519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4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The sessions get underway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419426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r="30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One of the speakers in full flow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0749607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562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2800" dirty="0" smtClean="0"/>
              <a:t>The Breakout Sessions were well-attended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4213727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4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Plenty of time for meetings…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52545622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4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/>
              <a:t>…networking and catching up…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54984551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r="240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2800" dirty="0" smtClean="0"/>
              <a:t>…and, of course, a bit of fun! </a:t>
            </a:r>
            <a:br>
              <a:rPr lang="en-GB" sz="2800" dirty="0" smtClean="0"/>
            </a:br>
            <a:r>
              <a:rPr lang="en-GB" sz="2800" dirty="0" smtClean="0"/>
              <a:t>Quiz and curry at the Royal Hall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8404717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93</Words>
  <Application>Microsoft Office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 to the UKSG 2014 Conference Special webinar from Harrogate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hope you have enjoyed our webinar. Join us in Glasgow in 2015!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Campbell</dc:creator>
  <cp:lastModifiedBy>Maria Campbell</cp:lastModifiedBy>
  <cp:revision>8</cp:revision>
  <dcterms:created xsi:type="dcterms:W3CDTF">2014-04-15T13:17:51Z</dcterms:created>
  <dcterms:modified xsi:type="dcterms:W3CDTF">2014-04-15T13:57:27Z</dcterms:modified>
</cp:coreProperties>
</file>